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125" d="100"/>
          <a:sy n="125" d="100"/>
        </p:scale>
        <p:origin x="-882" y="-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1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355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99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86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05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1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1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9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2301-6FBE-425C-B4B6-6546FD63A09D}" type="datetimeFigureOut">
              <a:rPr lang="en-US" smtClean="0"/>
              <a:t>09/01/2026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A4DE11-6A22-40EB-B43A-7970344F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3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636814"/>
            <a:ext cx="7766936" cy="3414022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MỘT SỐ KỸ THUẬT LÀM VIỆC VỚI CÁC LỚP ẢNH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7" y="609600"/>
            <a:ext cx="8400404" cy="5432425"/>
          </a:xfrm>
        </p:spPr>
      </p:pic>
    </p:spTree>
    <p:extLst>
      <p:ext uri="{BB962C8B-B14F-4D97-AF65-F5344CB8AC3E}">
        <p14:creationId xmlns:p14="http://schemas.microsoft.com/office/powerpoint/2010/main" val="8710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7" y="609600"/>
            <a:ext cx="8400404" cy="5432425"/>
          </a:xfrm>
        </p:spPr>
      </p:pic>
    </p:spTree>
    <p:extLst>
      <p:ext uri="{BB962C8B-B14F-4D97-AF65-F5344CB8AC3E}">
        <p14:creationId xmlns:p14="http://schemas.microsoft.com/office/powerpoint/2010/main" val="20972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7" y="609600"/>
            <a:ext cx="8400404" cy="5432425"/>
          </a:xfrm>
        </p:spPr>
      </p:pic>
    </p:spTree>
    <p:extLst>
      <p:ext uri="{BB962C8B-B14F-4D97-AF65-F5344CB8AC3E}">
        <p14:creationId xmlns:p14="http://schemas.microsoft.com/office/powerpoint/2010/main" val="36225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7" y="609600"/>
            <a:ext cx="8400404" cy="5432425"/>
          </a:xfrm>
        </p:spPr>
      </p:pic>
    </p:spTree>
    <p:extLst>
      <p:ext uri="{BB962C8B-B14F-4D97-AF65-F5344CB8AC3E}">
        <p14:creationId xmlns:p14="http://schemas.microsoft.com/office/powerpoint/2010/main" val="31528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7" y="609600"/>
            <a:ext cx="8400404" cy="5432425"/>
          </a:xfrm>
        </p:spPr>
      </p:pic>
    </p:spTree>
    <p:extLst>
      <p:ext uri="{BB962C8B-B14F-4D97-AF65-F5344CB8AC3E}">
        <p14:creationId xmlns:p14="http://schemas.microsoft.com/office/powerpoint/2010/main" val="6816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7" y="609600"/>
            <a:ext cx="8400404" cy="5432425"/>
          </a:xfrm>
        </p:spPr>
      </p:pic>
    </p:spTree>
    <p:extLst>
      <p:ext uri="{BB962C8B-B14F-4D97-AF65-F5344CB8AC3E}">
        <p14:creationId xmlns:p14="http://schemas.microsoft.com/office/powerpoint/2010/main" val="21155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12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2. MỘT SỐ KỸ THUẬT LÀM VIỆC VỚI CÁC LỚP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blogthuthuatwin10.com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MỘT SỐ KỸ THUẬT LÀM VIỆC VỚI CÁC LỚP ẢNH</dc:title>
  <dc:creator>Admin</dc:creator>
  <cp:lastModifiedBy>Admin</cp:lastModifiedBy>
  <cp:revision>2</cp:revision>
  <dcterms:created xsi:type="dcterms:W3CDTF">2026-01-09T05:33:10Z</dcterms:created>
  <dcterms:modified xsi:type="dcterms:W3CDTF">2026-01-09T06:44:26Z</dcterms:modified>
</cp:coreProperties>
</file>